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</p:sldIdLst>
  <p:sldSz cx="10693400" cy="7556500"/>
  <p:notesSz cx="6858000" cy="9144000"/>
  <p:embeddedFontLst>
    <p:embeddedFont>
      <p:font typeface="Arial Black" panose="020B0A04020102020204" pitchFamily="34" charset="0"/>
      <p:bold r:id="rId4"/>
    </p:embeddedFont>
    <p:embeddedFont>
      <p:font typeface="Arial Rounded MT Bold" panose="020F0704030504030204" pitchFamily="34" charset="0"/>
      <p:regular r:id="rId5"/>
    </p:embeddedFont>
    <p:embeddedFont>
      <p:font typeface="Trebuchet MS" panose="020B0603020202020204" pitchFamily="34" charset="0"/>
      <p:regular r:id="rId6"/>
      <p:bold r:id="rId7"/>
      <p:italic r:id="rId8"/>
      <p:boldItalic r:id="rId9"/>
    </p:embeddedFont>
    <p:embeddedFont>
      <p:font typeface="Wingdings 3" panose="05040102010807070707" pitchFamily="18" charset="2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97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900" y="-9330"/>
            <a:ext cx="10723576" cy="757516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69" y="2649440"/>
            <a:ext cx="6814024" cy="1813981"/>
          </a:xfrm>
        </p:spPr>
        <p:txBody>
          <a:bodyPr anchor="b">
            <a:noAutofit/>
          </a:bodyPr>
          <a:lstStyle>
            <a:lvl1pPr algn="r">
              <a:defRPr sz="59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69" y="4463420"/>
            <a:ext cx="6814024" cy="120862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0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9" cy="3750263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3" y="4925719"/>
            <a:ext cx="7423299" cy="173096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1689"/>
            <a:ext cx="7101080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645" y="4002146"/>
            <a:ext cx="6338160" cy="41980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25719"/>
            <a:ext cx="7423300" cy="173096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4504" y="870879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0557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59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128765"/>
            <a:ext cx="7423300" cy="2859812"/>
          </a:xfrm>
        </p:spPr>
        <p:txBody>
          <a:bodyPr anchor="b">
            <a:normAutofit/>
          </a:bodyPr>
          <a:lstStyle>
            <a:lvl1pPr algn="l">
              <a:defRPr sz="484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5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1689"/>
            <a:ext cx="7101080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1952"/>
            <a:ext cx="7423301" cy="5666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64504" y="870879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0557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651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01" y="671689"/>
            <a:ext cx="7415991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1952"/>
            <a:ext cx="7423301" cy="5666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5">
                <a:solidFill>
                  <a:schemeClr val="accent1"/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58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86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0134" y="671689"/>
            <a:ext cx="1144666" cy="578632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892" y="671689"/>
            <a:ext cx="6075294" cy="578632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9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975957"/>
            <a:ext cx="7423300" cy="2012622"/>
          </a:xfrm>
        </p:spPr>
        <p:txBody>
          <a:bodyPr anchor="b"/>
          <a:lstStyle>
            <a:lvl1pPr algn="l">
              <a:defRPr sz="440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948033"/>
          </a:xfrm>
        </p:spPr>
        <p:txBody>
          <a:bodyPr anchor="t"/>
          <a:lstStyle>
            <a:lvl1pPr marL="0" indent="0" algn="l">
              <a:buNone/>
              <a:defRPr sz="220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3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9" cy="14553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894" y="2380649"/>
            <a:ext cx="3611372" cy="4276036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819" y="2380651"/>
            <a:ext cx="3611373" cy="4276037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1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8" cy="145532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1083"/>
            <a:ext cx="3614369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92" y="3016040"/>
            <a:ext cx="3614369" cy="36406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821" y="2381083"/>
            <a:ext cx="3614369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821" y="3016040"/>
            <a:ext cx="3614369" cy="36406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8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671689"/>
            <a:ext cx="7423299" cy="14553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5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1651240"/>
            <a:ext cx="3262963" cy="1408680"/>
          </a:xfrm>
        </p:spPr>
        <p:txBody>
          <a:bodyPr anchor="b">
            <a:normAutofit/>
          </a:bodyPr>
          <a:lstStyle>
            <a:lvl1pPr>
              <a:defRPr sz="22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408" y="567372"/>
            <a:ext cx="3959782" cy="608931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3059919"/>
            <a:ext cx="3262963" cy="2847680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842" indent="0">
              <a:buNone/>
              <a:defRPr sz="1157"/>
            </a:lvl2pPr>
            <a:lvl3pPr marL="755683" indent="0">
              <a:buNone/>
              <a:defRPr sz="992"/>
            </a:lvl3pPr>
            <a:lvl4pPr marL="1133525" indent="0">
              <a:buNone/>
              <a:defRPr sz="826"/>
            </a:lvl4pPr>
            <a:lvl5pPr marL="1511366" indent="0">
              <a:buNone/>
              <a:defRPr sz="826"/>
            </a:lvl5pPr>
            <a:lvl6pPr marL="1889208" indent="0">
              <a:buNone/>
              <a:defRPr sz="826"/>
            </a:lvl6pPr>
            <a:lvl7pPr marL="2267049" indent="0">
              <a:buNone/>
              <a:defRPr sz="826"/>
            </a:lvl7pPr>
            <a:lvl8pPr marL="2644891" indent="0">
              <a:buNone/>
              <a:defRPr sz="826"/>
            </a:lvl8pPr>
            <a:lvl9pPr marL="3022732" indent="0">
              <a:buNone/>
              <a:defRPr sz="82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5289550"/>
            <a:ext cx="7423299" cy="624461"/>
          </a:xfrm>
        </p:spPr>
        <p:txBody>
          <a:bodyPr anchor="b">
            <a:normAutofit/>
          </a:bodyPr>
          <a:lstStyle>
            <a:lvl1pPr algn="l">
              <a:defRPr sz="264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892" y="671689"/>
            <a:ext cx="7423299" cy="423741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3"/>
            </a:lvl1pPr>
            <a:lvl2pPr marL="503789" indent="0">
              <a:buNone/>
              <a:defRPr sz="1763"/>
            </a:lvl2pPr>
            <a:lvl3pPr marL="1007577" indent="0">
              <a:buNone/>
              <a:defRPr sz="1763"/>
            </a:lvl3pPr>
            <a:lvl4pPr marL="1511366" indent="0">
              <a:buNone/>
              <a:defRPr sz="1763"/>
            </a:lvl4pPr>
            <a:lvl5pPr marL="2015155" indent="0">
              <a:buNone/>
              <a:defRPr sz="1763"/>
            </a:lvl5pPr>
            <a:lvl6pPr marL="2518943" indent="0">
              <a:buNone/>
              <a:defRPr sz="1763"/>
            </a:lvl6pPr>
            <a:lvl7pPr marL="3022732" indent="0">
              <a:buNone/>
              <a:defRPr sz="1763"/>
            </a:lvl7pPr>
            <a:lvl8pPr marL="3526521" indent="0">
              <a:buNone/>
              <a:defRPr sz="1763"/>
            </a:lvl8pPr>
            <a:lvl9pPr marL="4030309" indent="0">
              <a:buNone/>
              <a:defRPr sz="176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5914011"/>
            <a:ext cx="7423299" cy="742675"/>
          </a:xfrm>
        </p:spPr>
        <p:txBody>
          <a:bodyPr>
            <a:normAutofit/>
          </a:bodyPr>
          <a:lstStyle>
            <a:lvl1pPr marL="0" indent="0">
              <a:buNone/>
              <a:defRPr sz="1322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1" y="-9330"/>
            <a:ext cx="10723578" cy="757516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8" cy="14553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0651"/>
            <a:ext cx="7423299" cy="4276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1149" y="6656687"/>
            <a:ext cx="800054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893" y="6656687"/>
            <a:ext cx="5406310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690" y="6656687"/>
            <a:ext cx="59950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7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503789" rtl="0" eaLnBrk="1" latinLnBrk="0" hangingPunct="1">
        <a:spcBef>
          <a:spcPct val="0"/>
        </a:spcBef>
        <a:buNone/>
        <a:defRPr sz="3967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77842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657" indent="-314868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472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260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049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0838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4626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8415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2204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6663091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9"/>
          <p:cNvSpPr/>
          <p:nvPr/>
        </p:nvSpPr>
        <p:spPr>
          <a:xfrm>
            <a:off x="6642100" y="3778250"/>
            <a:ext cx="2834629" cy="2622032"/>
          </a:xfrm>
          <a:custGeom>
            <a:avLst/>
            <a:gdLst/>
            <a:ahLst/>
            <a:cxnLst/>
            <a:rect l="l" t="t" r="r" b="b"/>
            <a:pathLst>
              <a:path w="2834629" h="2622032">
                <a:moveTo>
                  <a:pt x="0" y="0"/>
                </a:moveTo>
                <a:lnTo>
                  <a:pt x="2834628" y="0"/>
                </a:lnTo>
                <a:lnTo>
                  <a:pt x="2834628" y="2622032"/>
                </a:lnTo>
                <a:lnTo>
                  <a:pt x="0" y="26220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2" name="Freeform 22"/>
          <p:cNvSpPr/>
          <p:nvPr/>
        </p:nvSpPr>
        <p:spPr>
          <a:xfrm rot="18120735" flipH="1">
            <a:off x="-142591" y="4881787"/>
            <a:ext cx="2797817" cy="2622032"/>
          </a:xfrm>
          <a:custGeom>
            <a:avLst/>
            <a:gdLst/>
            <a:ahLst/>
            <a:cxnLst/>
            <a:rect l="l" t="t" r="r" b="b"/>
            <a:pathLst>
              <a:path w="2834629" h="2622032">
                <a:moveTo>
                  <a:pt x="2834628" y="0"/>
                </a:moveTo>
                <a:lnTo>
                  <a:pt x="0" y="0"/>
                </a:lnTo>
                <a:lnTo>
                  <a:pt x="0" y="2622031"/>
                </a:lnTo>
                <a:lnTo>
                  <a:pt x="2834628" y="2622031"/>
                </a:lnTo>
                <a:lnTo>
                  <a:pt x="2834628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3" name="Rounded Rectangle 22"/>
          <p:cNvSpPr/>
          <p:nvPr/>
        </p:nvSpPr>
        <p:spPr>
          <a:xfrm>
            <a:off x="1155700" y="836931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287028" y="677718"/>
            <a:ext cx="6324600" cy="1295400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GAME CARI KATA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27100" y="1756352"/>
            <a:ext cx="7391400" cy="3862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KELOMPOK 7</a:t>
            </a:r>
          </a:p>
          <a:p>
            <a:pPr marL="457200" indent="-457200">
              <a:buAutoNum type="arabicPeriod"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Hanum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Azzahra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Primananda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(2204010231)</a:t>
            </a:r>
          </a:p>
          <a:p>
            <a:pPr marL="457200" indent="-457200">
              <a:buAutoNum type="arabicPeriod"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Salisia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Amani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Fatihah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(2204010195)</a:t>
            </a:r>
          </a:p>
          <a:p>
            <a:pPr marL="457200" indent="-457200">
              <a:buAutoNum type="arabicPeriod"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Diyah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Aliyah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Rahmawati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(2204010193)</a:t>
            </a:r>
          </a:p>
          <a:p>
            <a:pPr marL="457200" indent="-457200">
              <a:buAutoNum type="arabicPeriod"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Zurifa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Nur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Widyanti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 (2204010208)</a:t>
            </a:r>
          </a:p>
          <a:p>
            <a:pPr marL="457200" indent="-457200">
              <a:buAutoNum type="arabicPeriod"/>
            </a:pP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9"/>
          <p:cNvSpPr/>
          <p:nvPr/>
        </p:nvSpPr>
        <p:spPr>
          <a:xfrm>
            <a:off x="6642100" y="3778250"/>
            <a:ext cx="2834629" cy="2622032"/>
          </a:xfrm>
          <a:custGeom>
            <a:avLst/>
            <a:gdLst/>
            <a:ahLst/>
            <a:cxnLst/>
            <a:rect l="l" t="t" r="r" b="b"/>
            <a:pathLst>
              <a:path w="2834629" h="2622032">
                <a:moveTo>
                  <a:pt x="0" y="0"/>
                </a:moveTo>
                <a:lnTo>
                  <a:pt x="2834628" y="0"/>
                </a:lnTo>
                <a:lnTo>
                  <a:pt x="2834628" y="2622032"/>
                </a:lnTo>
                <a:lnTo>
                  <a:pt x="0" y="26220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2" name="Freeform 22"/>
          <p:cNvSpPr/>
          <p:nvPr/>
        </p:nvSpPr>
        <p:spPr>
          <a:xfrm rot="18120735" flipH="1">
            <a:off x="-142591" y="4881787"/>
            <a:ext cx="2797817" cy="2622032"/>
          </a:xfrm>
          <a:custGeom>
            <a:avLst/>
            <a:gdLst/>
            <a:ahLst/>
            <a:cxnLst/>
            <a:rect l="l" t="t" r="r" b="b"/>
            <a:pathLst>
              <a:path w="2834629" h="2622032">
                <a:moveTo>
                  <a:pt x="2834628" y="0"/>
                </a:moveTo>
                <a:lnTo>
                  <a:pt x="0" y="0"/>
                </a:lnTo>
                <a:lnTo>
                  <a:pt x="0" y="2622031"/>
                </a:lnTo>
                <a:lnTo>
                  <a:pt x="2834628" y="2622031"/>
                </a:lnTo>
                <a:lnTo>
                  <a:pt x="2834628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3" name="Rounded Rectangle 22"/>
          <p:cNvSpPr/>
          <p:nvPr/>
        </p:nvSpPr>
        <p:spPr>
          <a:xfrm>
            <a:off x="1155700" y="836931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774700" y="982517"/>
            <a:ext cx="6879072" cy="3329132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LINK GAME</a:t>
            </a:r>
            <a:endParaRPr lang="id-ID" sz="4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4000" b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hlinkClick r:id="rId3"/>
              </a:rPr>
              <a:t>https://wordwall.net/resource/66630912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200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40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Black</vt:lpstr>
      <vt:lpstr>Trebuchet MS</vt:lpstr>
      <vt:lpstr>Arial Rounded MT Bold</vt:lpstr>
      <vt:lpstr>Arial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Snakes and Ladders Board Game A4</dc:title>
  <dc:creator>ASUS</dc:creator>
  <cp:lastModifiedBy>ASUS</cp:lastModifiedBy>
  <cp:revision>10</cp:revision>
  <dcterms:created xsi:type="dcterms:W3CDTF">2006-08-16T00:00:00Z</dcterms:created>
  <dcterms:modified xsi:type="dcterms:W3CDTF">2024-01-15T02:40:40Z</dcterms:modified>
  <dc:identifier>DAF5BqaZdoY</dc:identifier>
</cp:coreProperties>
</file>